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POINT,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SNAPSHOT</a:t>
            </a:r>
          </a:p>
          <a:p>
            <a:pPr lvl="0" indent="0" marL="0">
              <a:buNone/>
            </a:pPr>
            <a:r>
              <a:rPr/>
              <a:t>Who where the friends of the friends of Cathy in 2018?</a:t>
            </a:r>
          </a:p>
          <a:p>
            <a:pPr lvl="0" indent="0">
              <a:buNone/>
            </a:pPr>
            <a:r>
              <a:rPr>
                <a:latin typeface="Courier"/>
              </a:rPr>
              <a:t>  SELECT p2.Name as friend_name
    MATCH (p1:Person) - [:Friend*2] -&gt; (p2:Person)
    WHERE p1.Name = ’Cathy Van Bourne’
    SNAPSHOT ’2018’</a:t>
            </a:r>
          </a:p>
        </p:txBody>
      </p:sp>
      <p:sp>
        <p:nvSpPr>
          <p:cNvPr id="4" name="Content Placeholder 3"/>
          <p:cNvSpPr>
            <a:spLocks noGrp="1"/>
          </p:cNvSpPr>
          <p:nvPr>
            <p:ph idx="2" sz="half"/>
          </p:nvPr>
        </p:nvSpPr>
        <p:spPr/>
        <p:txBody>
          <a:bodyPr/>
          <a:lstStyle/>
          <a:p>
            <a:pPr lvl="0"/>
            <a:r>
              <a:rPr/>
              <a:t>BETWEEN</a:t>
            </a:r>
          </a:p>
          <a:p>
            <a:pPr lvl="0" indent="0" marL="0">
              <a:buNone/>
            </a:pPr>
            <a:r>
              <a:rPr/>
              <a:t>Where did the friends of Pauline live between 2000 and 2004?</a:t>
            </a:r>
          </a:p>
          <a:p>
            <a:pPr lvl="0" indent="0">
              <a:buNone/>
            </a:pPr>
            <a:r>
              <a:rPr>
                <a:latin typeface="Courier"/>
              </a:rPr>
              <a:t>  SELECT c.Name
  MATCH (p1:Person) - [:Friend] -&gt; (p2:Person),
  (p2) - [:LivedIn] -&gt; (c:City)
  WHERE p1.Name = ’Pauline Boutler’
  BETWEEN ’2000’ and ’2004’</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2025-02-22T08:36:21Z</dcterms:created>
  <dcterms:modified xsi:type="dcterms:W3CDTF">2025-02-22T08:36:21Z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